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C196D-F10D-4FF7-AA73-BF4904E69825}" type="datetimeFigureOut">
              <a:rPr lang="es-MX" smtClean="0"/>
              <a:t>23/10/2012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A130-10BF-48D0-ABCD-FD84EB69E449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2357430"/>
            <a:ext cx="7772400" cy="1470025"/>
          </a:xfrm>
        </p:spPr>
        <p:txBody>
          <a:bodyPr/>
          <a:lstStyle/>
          <a:p>
            <a:r>
              <a:rPr lang="es-MX" dirty="0" smtClean="0"/>
              <a:t>TIRO VERTICAL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VARIANTE DE LA CAIDA LIBRE</a:t>
            </a:r>
            <a:endParaRPr lang="es-MX" dirty="0"/>
          </a:p>
        </p:txBody>
      </p:sp>
      <p:pic>
        <p:nvPicPr>
          <p:cNvPr id="1026" name="Picture 2" descr="http://t0.gstatic.com/images?q=tbn:ANd9GcTFdlqOJKPmXjycEItAYCcbRiONcUwyxQWYOw84tDFBDFR16Yn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6719781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785794"/>
            <a:ext cx="8229600" cy="4525963"/>
          </a:xfrm>
        </p:spPr>
        <p:txBody>
          <a:bodyPr/>
          <a:lstStyle/>
          <a:p>
            <a:r>
              <a:rPr lang="es-MX" dirty="0" smtClean="0"/>
              <a:t>Este movimiento es lo contrario a la </a:t>
            </a:r>
            <a:r>
              <a:rPr lang="es-MX" dirty="0" err="1" smtClean="0"/>
              <a:t>caida</a:t>
            </a:r>
            <a:r>
              <a:rPr lang="es-MX" dirty="0" smtClean="0"/>
              <a:t> libre.</a:t>
            </a:r>
          </a:p>
          <a:p>
            <a:r>
              <a:rPr lang="es-MX" dirty="0" smtClean="0"/>
              <a:t>Es decir el movimiento es hacia arriba</a:t>
            </a:r>
            <a:endParaRPr lang="es-MX" dirty="0"/>
          </a:p>
        </p:txBody>
      </p:sp>
      <p:pic>
        <p:nvPicPr>
          <p:cNvPr id="6146" name="Picture 2" descr="http://t2.gstatic.com/images?q=tbn:ANd9GcTtTNkzoJNhaD6D1gFkbsLTEvOhLKEUthlN3zEWK1HiidkHes61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2571744"/>
            <a:ext cx="2224091" cy="3505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Este movimiento acelera su velocidad</a:t>
            </a:r>
            <a:endParaRPr lang="es-MX" dirty="0"/>
          </a:p>
        </p:txBody>
      </p:sp>
      <p:pic>
        <p:nvPicPr>
          <p:cNvPr id="7170" name="Picture 2" descr="http://t1.gstatic.com/images?q=tbn:ANd9GcT-ZI_vtMtbERekcR6iTbxUogUgTlO5OGEK3Ndf264THAHdaQ3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7464399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Es decir: comienza con velocidad inicial 0 , acelera, va perdiendo velocidad hasta llegar nuevamente a 0</a:t>
            </a:r>
            <a:endParaRPr lang="es-MX" dirty="0"/>
          </a:p>
        </p:txBody>
      </p:sp>
      <p:pic>
        <p:nvPicPr>
          <p:cNvPr id="8194" name="Picture 2" descr="http://t0.gstatic.com/images?q=tbn:ANd9GcTny8H7H3ehoBNyONyX_TTcznG2yM2KrBHYdYk0TuOmwyO25j3QD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786058"/>
            <a:ext cx="3024195" cy="36290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48</Words>
  <Application>Microsoft Office PowerPoint</Application>
  <PresentationFormat>Presentación en pantalla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TIRO VERTICAL</vt:lpstr>
      <vt:lpstr>VARIANTE DE LA CAIDA LIBRE</vt:lpstr>
      <vt:lpstr>Diapositiva 3</vt:lpstr>
      <vt:lpstr>Este movimiento acelera su velocidad</vt:lpstr>
      <vt:lpstr>Es decir: comienza con velocidad inicial 0 , acelera, va perdiendo velocidad hasta llegar nuevamente a 0</vt:lpstr>
    </vt:vector>
  </TitlesOfParts>
  <Company>RevolucionUnattended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 VERTICAL</dc:title>
  <dc:creator>ADRIAN</dc:creator>
  <cp:lastModifiedBy>ADRIAN</cp:lastModifiedBy>
  <cp:revision>1</cp:revision>
  <dcterms:created xsi:type="dcterms:W3CDTF">2012-10-23T11:35:20Z</dcterms:created>
  <dcterms:modified xsi:type="dcterms:W3CDTF">2012-10-23T11:45:15Z</dcterms:modified>
</cp:coreProperties>
</file>