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7E8-763B-4A09-88C1-DE8BAD6633DC}" type="datetimeFigureOut">
              <a:rPr lang="es-MX" smtClean="0"/>
              <a:pPr/>
              <a:t>28/03/2012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3319-C067-4BD8-9995-E81C860724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7E8-763B-4A09-88C1-DE8BAD6633DC}" type="datetimeFigureOut">
              <a:rPr lang="es-MX" smtClean="0"/>
              <a:pPr/>
              <a:t>28/03/2012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3319-C067-4BD8-9995-E81C860724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7E8-763B-4A09-88C1-DE8BAD6633DC}" type="datetimeFigureOut">
              <a:rPr lang="es-MX" smtClean="0"/>
              <a:pPr/>
              <a:t>28/03/2012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3319-C067-4BD8-9995-E81C860724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7E8-763B-4A09-88C1-DE8BAD6633DC}" type="datetimeFigureOut">
              <a:rPr lang="es-MX" smtClean="0"/>
              <a:pPr/>
              <a:t>28/03/2012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3319-C067-4BD8-9995-E81C860724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7E8-763B-4A09-88C1-DE8BAD6633DC}" type="datetimeFigureOut">
              <a:rPr lang="es-MX" smtClean="0"/>
              <a:pPr/>
              <a:t>28/03/2012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3319-C067-4BD8-9995-E81C860724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7E8-763B-4A09-88C1-DE8BAD6633DC}" type="datetimeFigureOut">
              <a:rPr lang="es-MX" smtClean="0"/>
              <a:pPr/>
              <a:t>28/03/2012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3319-C067-4BD8-9995-E81C860724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7E8-763B-4A09-88C1-DE8BAD6633DC}" type="datetimeFigureOut">
              <a:rPr lang="es-MX" smtClean="0"/>
              <a:pPr/>
              <a:t>28/03/2012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3319-C067-4BD8-9995-E81C860724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7E8-763B-4A09-88C1-DE8BAD6633DC}" type="datetimeFigureOut">
              <a:rPr lang="es-MX" smtClean="0"/>
              <a:pPr/>
              <a:t>28/03/2012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3319-C067-4BD8-9995-E81C860724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7E8-763B-4A09-88C1-DE8BAD6633DC}" type="datetimeFigureOut">
              <a:rPr lang="es-MX" smtClean="0"/>
              <a:pPr/>
              <a:t>28/03/2012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3319-C067-4BD8-9995-E81C860724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7E8-763B-4A09-88C1-DE8BAD6633DC}" type="datetimeFigureOut">
              <a:rPr lang="es-MX" smtClean="0"/>
              <a:pPr/>
              <a:t>28/03/2012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3319-C067-4BD8-9995-E81C860724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7E8-763B-4A09-88C1-DE8BAD6633DC}" type="datetimeFigureOut">
              <a:rPr lang="es-MX" smtClean="0"/>
              <a:pPr/>
              <a:t>28/03/2012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3319-C067-4BD8-9995-E81C860724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D97E8-763B-4A09-88C1-DE8BAD6633DC}" type="datetimeFigureOut">
              <a:rPr lang="es-MX" smtClean="0"/>
              <a:pPr/>
              <a:t>28/03/2012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A3319-C067-4BD8-9995-E81C860724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Potencia </a:t>
            </a:r>
            <a:r>
              <a:rPr lang="es-MX" dirty="0" err="1" smtClean="0"/>
              <a:t>mecanica</a:t>
            </a:r>
            <a:endParaRPr lang="es-MX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608332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Actividad:</a:t>
            </a:r>
            <a:br>
              <a:rPr lang="es-MX" dirty="0" smtClean="0"/>
            </a:br>
            <a:r>
              <a:rPr lang="es-MX" dirty="0" smtClean="0"/>
              <a:t>1. anota 5 aparatos que empleen la unidad </a:t>
            </a:r>
            <a:r>
              <a:rPr lang="es-MX" dirty="0" err="1" smtClean="0"/>
              <a:t>watt</a:t>
            </a:r>
            <a:r>
              <a:rPr lang="es-MX" dirty="0" smtClean="0"/>
              <a:t> para expresar su potencia</a:t>
            </a:r>
            <a:br>
              <a:rPr lang="es-MX" dirty="0" smtClean="0"/>
            </a:br>
            <a:r>
              <a:rPr lang="es-MX" dirty="0" smtClean="0"/>
              <a:t>2.- anota la formula para calcular la potencia </a:t>
            </a:r>
            <a:r>
              <a:rPr lang="es-MX" dirty="0" err="1" smtClean="0"/>
              <a:t>mecanica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3.- a cuanto equivale un hp en </a:t>
            </a:r>
            <a:r>
              <a:rPr lang="es-MX" dirty="0" err="1" smtClean="0"/>
              <a:t>watts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4. cual es la unidad de potencia usual.</a:t>
            </a:r>
            <a:br>
              <a:rPr lang="es-MX" dirty="0" smtClean="0"/>
            </a:br>
            <a:r>
              <a:rPr lang="es-MX" dirty="0" smtClean="0"/>
              <a:t>5.-explica con tus palabras en que consiste que algo sea mas potente que otro.</a:t>
            </a:r>
            <a:endParaRPr lang="es-MX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Problema a resolver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¿Qué </a:t>
            </a:r>
            <a:r>
              <a:rPr lang="es-MX" dirty="0" err="1" smtClean="0"/>
              <a:t>tendra</a:t>
            </a:r>
            <a:r>
              <a:rPr lang="es-MX" dirty="0" smtClean="0"/>
              <a:t> mas potencia un corredor de 100m que realiza un trabajo de 16800j  en un tiempo de 12 s ó uno que recorre los mismos metros pero hace un trabajo 15700j en 10s?</a:t>
            </a:r>
          </a:p>
          <a:p>
            <a:endParaRPr lang="es-MX" dirty="0" smtClean="0"/>
          </a:p>
          <a:p>
            <a:r>
              <a:rPr lang="es-MX" sz="2800" dirty="0" smtClean="0"/>
              <a:t>Datos   formula   </a:t>
            </a:r>
            <a:r>
              <a:rPr lang="es-MX" sz="2800" dirty="0" err="1" smtClean="0"/>
              <a:t>sutitucion</a:t>
            </a:r>
            <a:r>
              <a:rPr lang="es-MX" sz="2800" dirty="0" smtClean="0"/>
              <a:t>   operación   resultado</a:t>
            </a:r>
            <a:endParaRPr lang="es-MX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Tarea: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Breve semblanza de James </a:t>
            </a:r>
            <a:r>
              <a:rPr lang="es-MX" dirty="0" err="1" smtClean="0"/>
              <a:t>Watt</a:t>
            </a:r>
            <a:endParaRPr lang="es-MX" dirty="0" smtClean="0"/>
          </a:p>
          <a:p>
            <a:r>
              <a:rPr lang="es-MX" dirty="0" smtClean="0"/>
              <a:t>Ficha de la formula de potencia</a:t>
            </a:r>
          </a:p>
          <a:p>
            <a:r>
              <a:rPr lang="es-MX" dirty="0" smtClean="0"/>
              <a:t>2 etiquetas de un manual de aparato donde se exprese la potencia del mismo.</a:t>
            </a:r>
            <a:endParaRPr lang="es-MX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Y para finalizar algo potente</a:t>
            </a:r>
            <a:endParaRPr lang="es-MX" dirty="0"/>
          </a:p>
        </p:txBody>
      </p:sp>
      <p:pic>
        <p:nvPicPr>
          <p:cNvPr id="22530" name="Picture 2" descr="http://1.bp.blogspot.com/_uz50PGSaA0g/TD4HZVNXuVI/AAAAAAAAMfQ/2Wc7BRuRZIs/s1600/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285860"/>
            <a:ext cx="8047208" cy="5429288"/>
          </a:xfrm>
          <a:prstGeom prst="rect">
            <a:avLst/>
          </a:prstGeom>
          <a:noFill/>
        </p:spPr>
      </p:pic>
      <p:sp>
        <p:nvSpPr>
          <p:cNvPr id="5" name="4 Llamada ovalada"/>
          <p:cNvSpPr/>
          <p:nvPr/>
        </p:nvSpPr>
        <p:spPr>
          <a:xfrm>
            <a:off x="1214414" y="1785926"/>
            <a:ext cx="2357454" cy="1571636"/>
          </a:xfrm>
          <a:prstGeom prst="wedgeEllipseCallout">
            <a:avLst>
              <a:gd name="adj1" fmla="val 93179"/>
              <a:gd name="adj2" fmla="val 1480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¡¡</a:t>
            </a:r>
            <a:r>
              <a:rPr lang="es-MX" dirty="0" err="1" smtClean="0"/>
              <a:t>Recuerdame</a:t>
            </a:r>
            <a:r>
              <a:rPr lang="es-MX" dirty="0" smtClean="0"/>
              <a:t>!!!</a:t>
            </a: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Cuando un cuerpo realiza un trabajo con mas rapidez que otro se dice que tiene mas potencia</a:t>
            </a:r>
            <a:endParaRPr lang="es-MX" dirty="0"/>
          </a:p>
        </p:txBody>
      </p:sp>
      <p:pic>
        <p:nvPicPr>
          <p:cNvPr id="1026" name="Picture 2" descr="http://globusdeargentina.com.ar/sites/default/files/imagecache/product_full/5%20-%20Stiffness%20T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000240"/>
            <a:ext cx="3500442" cy="3500442"/>
          </a:xfrm>
          <a:prstGeom prst="rect">
            <a:avLst/>
          </a:prstGeom>
          <a:noFill/>
        </p:spPr>
      </p:pic>
      <p:pic>
        <p:nvPicPr>
          <p:cNvPr id="1028" name="Picture 4" descr="http://img.ar.autos.cozot.com/pics/ar/2011/10/14/Renault-Clio-MTV-Full-2011101417261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1785926"/>
            <a:ext cx="2752707" cy="2215954"/>
          </a:xfrm>
          <a:prstGeom prst="rect">
            <a:avLst/>
          </a:prstGeom>
          <a:noFill/>
        </p:spPr>
      </p:pic>
      <p:pic>
        <p:nvPicPr>
          <p:cNvPr id="1030" name="Picture 6" descr="http://actualidad.autocasion.com/wp-content/uploads/2012/01/Honda-NSX-3-900x65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4286256"/>
            <a:ext cx="3038453" cy="22144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La potencia </a:t>
            </a:r>
            <a:r>
              <a:rPr lang="es-MX" dirty="0" err="1" smtClean="0"/>
              <a:t>mecanica</a:t>
            </a:r>
            <a:r>
              <a:rPr lang="es-MX" dirty="0" smtClean="0"/>
              <a:t> posee dos factores a tomar en cuenta</a:t>
            </a:r>
            <a:endParaRPr lang="es-MX" dirty="0"/>
          </a:p>
        </p:txBody>
      </p:sp>
      <p:pic>
        <p:nvPicPr>
          <p:cNvPr id="6146" name="Picture 2" descr="http://2.bp.blogspot.com/--5M3LUbu-wA/TgtqQ_ErJVI/AAAAAAAABUE/4RgGrkdZBfA/s1600/subir+escaleras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071678"/>
            <a:ext cx="2257425" cy="2028826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5357818" y="2000240"/>
            <a:ext cx="2259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trabajo</a:t>
            </a:r>
            <a:endParaRPr lang="es-E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357818" y="3714752"/>
            <a:ext cx="22493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tiempo</a:t>
            </a:r>
            <a:endParaRPr lang="es-E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Lo cual da como resultado una formula para calcular la potencia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3286116" y="2500306"/>
            <a:ext cx="8980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P=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143372" y="2500306"/>
            <a:ext cx="176310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W/t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785918" y="3857628"/>
            <a:ext cx="4786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P= potencia</a:t>
            </a:r>
          </a:p>
          <a:p>
            <a:r>
              <a:rPr lang="es-MX" dirty="0" smtClean="0"/>
              <a:t>W=  trabajo</a:t>
            </a:r>
          </a:p>
          <a:p>
            <a:r>
              <a:rPr lang="es-MX" dirty="0" smtClean="0"/>
              <a:t>t= tiempo</a:t>
            </a:r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Otros ejemplos de potencia</a:t>
            </a:r>
            <a:endParaRPr lang="es-MX" dirty="0"/>
          </a:p>
        </p:txBody>
      </p:sp>
      <p:pic>
        <p:nvPicPr>
          <p:cNvPr id="7170" name="Picture 2" descr="http://www.rena.edu.ve/cuartaEtapa/fisica/imagenes/T11DIB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428736"/>
            <a:ext cx="2857500" cy="2181226"/>
          </a:xfrm>
          <a:prstGeom prst="rect">
            <a:avLst/>
          </a:prstGeom>
          <a:noFill/>
        </p:spPr>
      </p:pic>
      <p:pic>
        <p:nvPicPr>
          <p:cNvPr id="7172" name="Picture 4" descr="http://upload.wikimedia.org/wikipedia/commons/7/75/Carreta_en_25_de_diciemb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1428736"/>
            <a:ext cx="3047979" cy="2285984"/>
          </a:xfrm>
          <a:prstGeom prst="rect">
            <a:avLst/>
          </a:prstGeom>
          <a:noFill/>
        </p:spPr>
      </p:pic>
      <p:pic>
        <p:nvPicPr>
          <p:cNvPr id="7174" name="Picture 6" descr="http://img.informador.com.mx/biblioteca/imagen/370x277/607/6061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786190"/>
            <a:ext cx="3524250" cy="2638426"/>
          </a:xfrm>
          <a:prstGeom prst="rect">
            <a:avLst/>
          </a:prstGeom>
          <a:noFill/>
        </p:spPr>
      </p:pic>
      <p:pic>
        <p:nvPicPr>
          <p:cNvPr id="7176" name="Picture 8" descr="http://www.elsalvador.com/noticias/edicionesanteriores/julio19/deportes/PESAS1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4286256"/>
            <a:ext cx="2381250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Las unidades de potencia las podemos obtener de la formula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3286116" y="2214554"/>
            <a:ext cx="24817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P= w/ t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000496" y="3643314"/>
            <a:ext cx="17732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J  /   s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cxnSp>
        <p:nvCxnSpPr>
          <p:cNvPr id="7" name="6 Conector recto de flecha"/>
          <p:cNvCxnSpPr>
            <a:stCxn id="4" idx="2"/>
          </p:cNvCxnSpPr>
          <p:nvPr/>
        </p:nvCxnSpPr>
        <p:spPr>
          <a:xfrm rot="5400000">
            <a:off x="4118191" y="3305942"/>
            <a:ext cx="576868" cy="2407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rot="16200000" flipH="1">
            <a:off x="5072066" y="3429000"/>
            <a:ext cx="78581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6858016" y="3571876"/>
            <a:ext cx="15268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watt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2" name="11 Conector recto de flecha"/>
          <p:cNvCxnSpPr/>
          <p:nvPr/>
        </p:nvCxnSpPr>
        <p:spPr>
          <a:xfrm>
            <a:off x="5929322" y="4071942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>
            <a:stCxn id="10" idx="2"/>
          </p:cNvCxnSpPr>
          <p:nvPr/>
        </p:nvCxnSpPr>
        <p:spPr>
          <a:xfrm rot="16200000" flipH="1">
            <a:off x="7201322" y="4915314"/>
            <a:ext cx="862620" cy="224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7286644" y="5429264"/>
            <a:ext cx="8194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W</a:t>
            </a:r>
            <a:endParaRPr lang="es-E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18434" name="Picture 2" descr="http://www.tienda.perfumesenred.com/images/Watt%20Blu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857628"/>
            <a:ext cx="2547922" cy="25479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EN HONOR A JAMES WATT</a:t>
            </a:r>
            <a:endParaRPr lang="es-MX" dirty="0"/>
          </a:p>
        </p:txBody>
      </p:sp>
      <p:pic>
        <p:nvPicPr>
          <p:cNvPr id="19458" name="Picture 2" descr="http://www.100ciaquimica.net/images/biografias/ima/wat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071678"/>
            <a:ext cx="2790825" cy="3076575"/>
          </a:xfrm>
          <a:prstGeom prst="rect">
            <a:avLst/>
          </a:prstGeom>
          <a:noFill/>
        </p:spPr>
      </p:pic>
      <p:pic>
        <p:nvPicPr>
          <p:cNvPr id="19460" name="Picture 4" descr="http://www.albertoroura.com/watt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1285860"/>
            <a:ext cx="5362575" cy="4876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EQUIVALENCIA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EXISTEN OTRAS UNIDADES DE POTENCIA PARA EXPRESAR GRAN CANTIDAD DE POTENCIA EN WATTS SE LLAMAN</a:t>
            </a:r>
            <a:endParaRPr lang="es-MX" dirty="0"/>
          </a:p>
        </p:txBody>
      </p:sp>
      <p:sp>
        <p:nvSpPr>
          <p:cNvPr id="5" name="4 Rectángulo"/>
          <p:cNvSpPr/>
          <p:nvPr/>
        </p:nvSpPr>
        <p:spPr>
          <a:xfrm>
            <a:off x="4786314" y="3000372"/>
            <a:ext cx="9909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HP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482" name="AutoShape 2" descr="http://www.elfwood.com/art/t/c/tcdehoyos/horsepower.jpg"/>
          <p:cNvSpPr>
            <a:spLocks noChangeAspect="1" noChangeArrowheads="1"/>
          </p:cNvSpPr>
          <p:nvPr/>
        </p:nvSpPr>
        <p:spPr bwMode="auto">
          <a:xfrm>
            <a:off x="63500" y="-136525"/>
            <a:ext cx="5991225" cy="4648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484" name="Picture 4" descr="http://www.elfwood.com/art/t/c/tcdehoyos/horsepow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357562"/>
            <a:ext cx="3562333" cy="2763782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4929190" y="4214818"/>
            <a:ext cx="39966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 HP=  746 W</a:t>
            </a:r>
            <a:endParaRPr lang="es-E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LOS HP generalmente se emplean en motores o algunas maquinas</a:t>
            </a:r>
            <a:endParaRPr lang="es-MX" dirty="0"/>
          </a:p>
        </p:txBody>
      </p:sp>
      <p:pic>
        <p:nvPicPr>
          <p:cNvPr id="21506" name="Picture 2" descr="http://1.bp.blogspot.com/_lOupF-aBijU/TMi9TJzkQPI/AAAAAAAAAAw/ZXn-kmk20AE/s1600/lab%2520motores%2520termicos%5B1%5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4956" y="1929246"/>
            <a:ext cx="4305300" cy="2619375"/>
          </a:xfrm>
          <a:prstGeom prst="rect">
            <a:avLst/>
          </a:prstGeom>
          <a:noFill/>
        </p:spPr>
      </p:pic>
      <p:pic>
        <p:nvPicPr>
          <p:cNvPr id="21508" name="Picture 4" descr="http://industria.siemens.com.mx/Motores/Airports_files/cerrado%20armaz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643050"/>
            <a:ext cx="3765124" cy="32575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197</Words>
  <Application>Microsoft Office PowerPoint</Application>
  <PresentationFormat>Presentación en pantalla (4:3)</PresentationFormat>
  <Paragraphs>34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Potencia mecanica</vt:lpstr>
      <vt:lpstr>Cuando un cuerpo realiza un trabajo con mas rapidez que otro se dice que tiene mas potencia</vt:lpstr>
      <vt:lpstr>La potencia mecanica posee dos factores a tomar en cuenta</vt:lpstr>
      <vt:lpstr>Lo cual da como resultado una formula para calcular la potencia</vt:lpstr>
      <vt:lpstr>Otros ejemplos de potencia</vt:lpstr>
      <vt:lpstr>Las unidades de potencia las podemos obtener de la formula</vt:lpstr>
      <vt:lpstr>EN HONOR A JAMES WATT</vt:lpstr>
      <vt:lpstr>EQUIVALENCIA</vt:lpstr>
      <vt:lpstr>LOS HP generalmente se emplean en motores o algunas maquinas</vt:lpstr>
      <vt:lpstr>Actividad: 1. anota 5 aparatos que empleen la unidad watt para expresar su potencia 2.- anota la formula para calcular la potencia mecanica 3.- a cuanto equivale un hp en watts 4. cual es la unidad de potencia usual. 5.-explica con tus palabras en que consiste que algo sea mas potente que otro.</vt:lpstr>
      <vt:lpstr>Problema a resolver</vt:lpstr>
      <vt:lpstr>Tarea: </vt:lpstr>
      <vt:lpstr>Y para finalizar algo potente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Potencia mecanica</dc:title>
  <dc:creator>usuario</dc:creator>
  <cp:lastModifiedBy>ADRIAN</cp:lastModifiedBy>
  <cp:revision>12</cp:revision>
  <dcterms:created xsi:type="dcterms:W3CDTF">2012-02-22T21:46:08Z</dcterms:created>
  <dcterms:modified xsi:type="dcterms:W3CDTF">2012-03-28T19:44:31Z</dcterms:modified>
</cp:coreProperties>
</file>